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11/17/2020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11/17/2020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367808"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688675217"/>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nchor="ctr"/>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33888</TotalTime>
  <Words>50792</Words>
  <Application>Microsoft Office PowerPoint</Application>
  <PresentationFormat>Widescreen</PresentationFormat>
  <Paragraphs>6413</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7532</cp:revision>
  <dcterms:created xsi:type="dcterms:W3CDTF">2015-10-09T06:09:34Z</dcterms:created>
  <dcterms:modified xsi:type="dcterms:W3CDTF">2020-11-17T06:13:48Z</dcterms:modified>
</cp:coreProperties>
</file>